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5"/>
  </p:sldMasterIdLst>
  <p:notesMasterIdLst>
    <p:notesMasterId r:id="rId8"/>
  </p:notesMasterIdLst>
  <p:sldIdLst>
    <p:sldId id="330" r:id="rId6"/>
    <p:sldId id="331" r:id="rId7"/>
  </p:sldIdLst>
  <p:sldSz cx="9906000" cy="6858000" type="A4"/>
  <p:notesSz cx="6669088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bg2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bg2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bg2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bg2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bg2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bg2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bg2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bg2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bg2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3132">
          <p15:clr>
            <a:srgbClr val="A4A3A4"/>
          </p15:clr>
        </p15:guide>
        <p15:guide id="3" pos="2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8C"/>
    <a:srgbClr val="FF1E1A"/>
    <a:srgbClr val="41C4DC"/>
    <a:srgbClr val="33CC33"/>
    <a:srgbClr val="000099"/>
    <a:srgbClr val="D60093"/>
    <a:srgbClr val="FF99FF"/>
    <a:srgbClr val="99FF33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70" autoAdjust="0"/>
    <p:restoredTop sz="94622" autoAdjust="0"/>
  </p:normalViewPr>
  <p:slideViewPr>
    <p:cSldViewPr snapToGrid="0">
      <p:cViewPr varScale="1">
        <p:scale>
          <a:sx n="108" d="100"/>
          <a:sy n="108" d="100"/>
        </p:scale>
        <p:origin x="1560" y="96"/>
      </p:cViewPr>
      <p:guideLst>
        <p:guide orient="horz" pos="4224"/>
        <p:guide pos="3132"/>
        <p:guide pos="2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BBA4383-C29A-42A2-A296-164F2408B53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FDAD91A-C435-4F83-8C10-9C2BB0A2997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B945492-5C56-4D7E-980C-A134B7FD630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46113" y="744538"/>
            <a:ext cx="537686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435A906C-CDE9-4D1E-8C98-665C013680A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10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36A37F51-6CBE-4D00-AD0F-ACBDC1E4368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59F6F0D3-0F70-45F6-94D9-AA657255F6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2C88940D-FF3A-49E0-A9D0-FFF8E2B4A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2A9A294-AC23-4734-91FC-4D7639235EF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BE8D9-DF37-4013-832C-95E141CF11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250782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C663131-1D5D-485D-95F1-49CA72ED9A8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E8D27-02CE-4106-A599-8B5BEA59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41927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0" y="274638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8ADA08F5-76D6-4102-8E46-CC9A6A726B4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B0DBF-3314-4441-9B81-8A38C662F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286216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A9DACD3-B643-4E36-AFEB-4A3235CD0BF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7A04B-63EF-43DB-A951-9E9372EF3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29204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33253F0-B189-4E5F-A3A2-C8BCBB4A140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8CDC8-69C0-464B-8E3D-4CAA905FE1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825442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61C0955-98D0-42C0-BD86-27171D067EC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A459E-5080-4DCF-9A86-FAF1E8C9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05174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A1D1B0-AF01-497B-BCAC-385D9CF65C5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23ADB-DB82-4589-B3BA-E315532E25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34672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50762F62-7E43-481D-9CA3-5A189169062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F6072-F6DA-483A-B322-0DD034ABA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983008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55AAD718-0F53-4875-8D25-6645518B300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D8B7B-6B76-4CA1-877D-59D995CEAC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589309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CE6B27C-99C2-4A36-AE8F-A7ADDD7EFB6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32A64-6BCC-40B7-A8D3-3DF7D2570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272205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961EBAA-529B-42EC-9E2C-5F5995C05D9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8BD01-1DE0-4EA4-88E8-81FEB33091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85952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7934BD4-8560-4F1A-BE4E-CBBFD63A63F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44B35-D5FD-4295-AD76-25ED9F9302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912254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>
            <a:extLst>
              <a:ext uri="{FF2B5EF4-FFF2-40B4-BE49-F238E27FC236}">
                <a16:creationId xmlns:a16="http://schemas.microsoft.com/office/drawing/2014/main" id="{89F90BF7-1B41-4E80-B10C-5F3851659C3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9500" y="6480175"/>
            <a:ext cx="206375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82601240-1D9E-4D28-9A57-17DCFA3C22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7" name="Line 9">
            <a:extLst>
              <a:ext uri="{FF2B5EF4-FFF2-40B4-BE49-F238E27FC236}">
                <a16:creationId xmlns:a16="http://schemas.microsoft.com/office/drawing/2014/main" id="{690A8B89-1765-4D64-80B7-FDCA85DCA4A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12750" y="674688"/>
            <a:ext cx="90805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8" name="Line 10">
            <a:extLst>
              <a:ext uri="{FF2B5EF4-FFF2-40B4-BE49-F238E27FC236}">
                <a16:creationId xmlns:a16="http://schemas.microsoft.com/office/drawing/2014/main" id="{A8CF338C-0BB9-4BA4-9454-6346FC8CA35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12750" y="6380163"/>
            <a:ext cx="90805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 thruBlk="1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pitchFamily="34" charset="0"/>
          <a:ea typeface="MS PGothic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pitchFamily="34" charset="0"/>
          <a:ea typeface="MS PGothic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pitchFamily="34" charset="0"/>
          <a:ea typeface="MS PGothic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pitchFamily="34" charset="0"/>
          <a:ea typeface="MS PGothic" panose="020B0600070205080204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pitchFamily="34" charset="0"/>
          <a:ea typeface="ＭＳ Ｐゴシック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pitchFamily="34" charset="0"/>
          <a:ea typeface="ＭＳ Ｐゴシック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pitchFamily="34" charset="0"/>
          <a:ea typeface="ＭＳ Ｐゴシック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pitchFamily="34" charset="0"/>
          <a:ea typeface="ＭＳ Ｐゴシック" pitchFamily="34" charset="-128"/>
        </a:defRPr>
      </a:lvl9pPr>
    </p:titleStyle>
    <p:bodyStyle>
      <a:lvl1pPr marL="190500" indent="-190500" algn="l" rtl="0" eaLnBrk="0" fontAlgn="base" hangingPunct="0">
        <a:spcBef>
          <a:spcPct val="75000"/>
        </a:spcBef>
        <a:spcAft>
          <a:spcPct val="25000"/>
        </a:spcAft>
        <a:buChar char="•"/>
        <a:defRPr sz="14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571500" indent="-190500" algn="l" rtl="0" eaLnBrk="0" fontAlgn="base" hangingPunct="0">
        <a:spcBef>
          <a:spcPct val="0"/>
        </a:spcBef>
        <a:spcAft>
          <a:spcPct val="25000"/>
        </a:spcAft>
        <a:buChar char="–"/>
        <a:defRPr sz="10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952500" indent="-190500" algn="l" rtl="0" eaLnBrk="0" fontAlgn="base" hangingPunct="0">
        <a:spcBef>
          <a:spcPct val="0"/>
        </a:spcBef>
        <a:spcAft>
          <a:spcPct val="25000"/>
        </a:spcAft>
        <a:buChar char="•"/>
        <a:defRPr sz="10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333500" indent="-190500" algn="l" rtl="0" eaLnBrk="0" fontAlgn="base" hangingPunct="0">
        <a:spcBef>
          <a:spcPct val="0"/>
        </a:spcBef>
        <a:spcAft>
          <a:spcPct val="25000"/>
        </a:spcAft>
        <a:buChar char="–"/>
        <a:defRPr sz="1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1714500" indent="-190500" algn="l" rtl="0" eaLnBrk="0" fontAlgn="base" hangingPunct="0">
        <a:spcBef>
          <a:spcPct val="0"/>
        </a:spcBef>
        <a:spcAft>
          <a:spcPct val="25000"/>
        </a:spcAft>
        <a:buChar char="»"/>
        <a:defRPr sz="1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171700" indent="-190500" algn="l" rtl="0" fontAlgn="base">
        <a:spcBef>
          <a:spcPct val="0"/>
        </a:spcBef>
        <a:spcAft>
          <a:spcPct val="25000"/>
        </a:spcAft>
        <a:buChar char="»"/>
        <a:defRPr sz="1000">
          <a:solidFill>
            <a:schemeClr val="tx1"/>
          </a:solidFill>
          <a:latin typeface="+mn-lt"/>
          <a:ea typeface="+mn-ea"/>
        </a:defRPr>
      </a:lvl6pPr>
      <a:lvl7pPr marL="2628900" indent="-190500" algn="l" rtl="0" fontAlgn="base">
        <a:spcBef>
          <a:spcPct val="0"/>
        </a:spcBef>
        <a:spcAft>
          <a:spcPct val="25000"/>
        </a:spcAft>
        <a:buChar char="»"/>
        <a:defRPr sz="1000">
          <a:solidFill>
            <a:schemeClr val="tx1"/>
          </a:solidFill>
          <a:latin typeface="+mn-lt"/>
          <a:ea typeface="+mn-ea"/>
        </a:defRPr>
      </a:lvl7pPr>
      <a:lvl8pPr marL="3086100" indent="-190500" algn="l" rtl="0" fontAlgn="base">
        <a:spcBef>
          <a:spcPct val="0"/>
        </a:spcBef>
        <a:spcAft>
          <a:spcPct val="25000"/>
        </a:spcAft>
        <a:buChar char="»"/>
        <a:defRPr sz="1000">
          <a:solidFill>
            <a:schemeClr val="tx1"/>
          </a:solidFill>
          <a:latin typeface="+mn-lt"/>
          <a:ea typeface="+mn-ea"/>
        </a:defRPr>
      </a:lvl8pPr>
      <a:lvl9pPr marL="3543300" indent="-190500" algn="l" rtl="0" fontAlgn="base">
        <a:spcBef>
          <a:spcPct val="0"/>
        </a:spcBef>
        <a:spcAft>
          <a:spcPct val="25000"/>
        </a:spcAft>
        <a:buChar char="»"/>
        <a:defRPr sz="1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E55E6C9-5E03-40E3-8EEA-78682430E3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b="1" dirty="0">
                <a:solidFill>
                  <a:srgbClr val="007D8C"/>
                </a:solidFill>
              </a:rPr>
              <a:t>Getting The Best Out Of Me</a:t>
            </a:r>
          </a:p>
        </p:txBody>
      </p:sp>
      <p:graphicFrame>
        <p:nvGraphicFramePr>
          <p:cNvPr id="67633" name="Group 49">
            <a:extLst>
              <a:ext uri="{FF2B5EF4-FFF2-40B4-BE49-F238E27FC236}">
                <a16:creationId xmlns:a16="http://schemas.microsoft.com/office/drawing/2014/main" id="{7AE799FC-AA5E-4EC3-B134-5E6E267F83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4035792"/>
              </p:ext>
            </p:extLst>
          </p:nvPr>
        </p:nvGraphicFramePr>
        <p:xfrm>
          <a:off x="495300" y="2000250"/>
          <a:ext cx="8859838" cy="4291012"/>
        </p:xfrm>
        <a:graphic>
          <a:graphicData uri="http://schemas.openxmlformats.org/drawingml/2006/table">
            <a:tbl>
              <a:tblPr/>
              <a:tblGrid>
                <a:gridCol w="2214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4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6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4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1463"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ＭＳ Ｐゴシック" panose="020B0600070205080204" pitchFamily="34" charset="-128"/>
                        </a:rPr>
                        <a:t>Please Do</a:t>
                      </a: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ＭＳ Ｐゴシック" panose="020B0600070205080204" pitchFamily="34" charset="-128"/>
                        </a:rPr>
                        <a:t>Please Don’t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ＭＳ Ｐゴシック" panose="020B0600070205080204" pitchFamily="34" charset="-128"/>
                        </a:rPr>
                        <a:t>I Like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ＭＳ Ｐゴシック" panose="020B0600070205080204" pitchFamily="34" charset="-128"/>
                        </a:rPr>
                        <a:t>I don’t  Like     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584"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919"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589"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0506"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32"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8919"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117" name="Text Box 45">
            <a:extLst>
              <a:ext uri="{FF2B5EF4-FFF2-40B4-BE49-F238E27FC236}">
                <a16:creationId xmlns:a16="http://schemas.microsoft.com/office/drawing/2014/main" id="{0640AC29-9788-4CD8-8D9F-6DEFE5B4B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819150"/>
            <a:ext cx="9067800" cy="1031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chemeClr val="tx1"/>
                </a:solidFill>
                <a:latin typeface="+mj-lt"/>
              </a:rPr>
              <a:t>Here are some key factors that will help you to get the best out of me and I am fully aware that some of these need to be earned.</a:t>
            </a:r>
          </a:p>
          <a:p>
            <a:pPr>
              <a:spcBef>
                <a:spcPct val="50000"/>
              </a:spcBef>
            </a:pPr>
            <a:endParaRPr lang="en-GB" altLang="en-US" sz="800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chemeClr val="tx1"/>
                </a:solidFill>
                <a:latin typeface="+mj-lt"/>
              </a:rPr>
              <a:t>Each heading is separate and not horizontally linked, although there is undoubtedly some cross over.</a:t>
            </a: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E55E6C9-5E03-40E3-8EEA-78682430E3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b="1" dirty="0">
                <a:solidFill>
                  <a:srgbClr val="007D8C"/>
                </a:solidFill>
              </a:rPr>
              <a:t>My strengths &amp; how I’ll contribute</a:t>
            </a:r>
          </a:p>
        </p:txBody>
      </p:sp>
      <p:graphicFrame>
        <p:nvGraphicFramePr>
          <p:cNvPr id="67633" name="Group 49">
            <a:extLst>
              <a:ext uri="{FF2B5EF4-FFF2-40B4-BE49-F238E27FC236}">
                <a16:creationId xmlns:a16="http://schemas.microsoft.com/office/drawing/2014/main" id="{7AE799FC-AA5E-4EC3-B134-5E6E267F83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1808107"/>
              </p:ext>
            </p:extLst>
          </p:nvPr>
        </p:nvGraphicFramePr>
        <p:xfrm>
          <a:off x="523874" y="1081624"/>
          <a:ext cx="8886826" cy="4867232"/>
        </p:xfrm>
        <a:graphic>
          <a:graphicData uri="http://schemas.openxmlformats.org/drawingml/2006/table">
            <a:tbl>
              <a:tblPr/>
              <a:tblGrid>
                <a:gridCol w="4443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34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1633"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ＭＳ Ｐゴシック" panose="020B0600070205080204" pitchFamily="34" charset="-128"/>
                        </a:rPr>
                        <a:t>My strengths </a:t>
                      </a: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ＭＳ Ｐゴシック" panose="020B0600070205080204" pitchFamily="34" charset="-128"/>
                        </a:rPr>
                        <a:t>My best contribution towards achieving success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701"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223"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8267"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6962"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223"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5223"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75000"/>
                        </a:spcBef>
                        <a:spcAft>
                          <a:spcPct val="25000"/>
                        </a:spcAft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81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762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143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1524000"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9812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4384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895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3528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024589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Blank Presentation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0145FA0BEB31489BD1CC73108536E9" ma:contentTypeVersion="8" ma:contentTypeDescription="Create a new document." ma:contentTypeScope="" ma:versionID="574f2711581691f156c1506f2c95ff67">
  <xsd:schema xmlns:xsd="http://www.w3.org/2001/XMLSchema" xmlns:xs="http://www.w3.org/2001/XMLSchema" xmlns:p="http://schemas.microsoft.com/office/2006/metadata/properties" xmlns:ns2="064d97ee-f25f-4c98-ade1-d442dbf4d6c3" xmlns:ns3="6d76b493-68ca-4429-8076-baf4228c2147" targetNamespace="http://schemas.microsoft.com/office/2006/metadata/properties" ma:root="true" ma:fieldsID="2fbc3ab75ea053ebad2044037cb9bb40" ns2:_="" ns3:_="">
    <xsd:import namespace="064d97ee-f25f-4c98-ade1-d442dbf4d6c3"/>
    <xsd:import namespace="6d76b493-68ca-4429-8076-baf4228c21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4d97ee-f25f-4c98-ade1-d442dbf4d6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76b493-68ca-4429-8076-baf4228c214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437B54-02AC-419E-9824-EF6F0A3604A2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16C453DB-4F33-4C3C-BB0A-4361FB3D10C2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cd9b9e9d-d321-4387-a7da-44d77e65ba52"/>
    <ds:schemaRef ds:uri="http://schemas.microsoft.com/office/2006/metadata/properties"/>
    <ds:schemaRef ds:uri="fc264b3c-b320-4baf-8f61-573bde33ef98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56AC1B0-985F-4245-9C05-20CFE593EB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4d97ee-f25f-4c98-ade1-d442dbf4d6c3"/>
    <ds:schemaRef ds:uri="6d76b493-68ca-4429-8076-baf4228c21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B1A8F05-8F70-4D59-807B-9577013501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A4 Paper (210x297 mm)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Book Antiqua</vt:lpstr>
      <vt:lpstr>Blank Presentation</vt:lpstr>
      <vt:lpstr>Getting The Best Out Of Me</vt:lpstr>
      <vt:lpstr>My strengths &amp; how I’ll contribute</vt:lpstr>
    </vt:vector>
  </TitlesOfParts>
  <Company>Everystone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 text 32pt Arial Regular in white</dc:title>
  <dc:creator>Amanda Laney</dc:creator>
  <cp:lastModifiedBy>Kim Foster</cp:lastModifiedBy>
  <cp:revision>67</cp:revision>
  <dcterms:created xsi:type="dcterms:W3CDTF">2009-06-10T08:30:10Z</dcterms:created>
  <dcterms:modified xsi:type="dcterms:W3CDTF">2021-01-18T14:58:46Z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ITRef">
    <vt:lpwstr>3ec0752d-27ce-4db7-b2c7-326d397e036c</vt:lpwstr>
  </property>
  <property fmtid="{D5CDD505-2E9C-101B-9397-08002B2CF9AE}" pid="3" name="IsMyDocuments">
    <vt:lpwstr>1</vt:lpwstr>
  </property>
  <property fmtid="{D5CDD505-2E9C-101B-9397-08002B2CF9AE}" pid="4" name="ContentTypeId">
    <vt:lpwstr>0x010100470145FA0BEB31489BD1CC73108536E9</vt:lpwstr>
  </property>
  <property fmtid="{D5CDD505-2E9C-101B-9397-08002B2CF9AE}" pid="5" name="Order">
    <vt:r8>971000</vt:r8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